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75" autoAdjust="0"/>
    <p:restoredTop sz="94660"/>
  </p:normalViewPr>
  <p:slideViewPr>
    <p:cSldViewPr snapToGrid="0">
      <p:cViewPr varScale="1">
        <p:scale>
          <a:sx n="105" d="100"/>
          <a:sy n="105" d="100"/>
        </p:scale>
        <p:origin x="120" y="4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1943C1-0A94-4773-852D-B3E643FB5DFB}" type="datetimeFigureOut">
              <a:rPr lang="en-US" smtClean="0"/>
              <a:t>5/9/2023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567A4C-C08F-4851-B6A8-EE38E28EAC2A}" type="slidenum">
              <a:rPr lang="en-US" smtClean="0"/>
              <a:t>‹#›</a:t>
            </a:fld>
            <a:endParaRPr lang="en-US"/>
          </a:p>
        </p:txBody>
      </p:sp>
    </p:spTree>
    <p:extLst>
      <p:ext uri="{BB962C8B-B14F-4D97-AF65-F5344CB8AC3E}">
        <p14:creationId xmlns:p14="http://schemas.microsoft.com/office/powerpoint/2010/main" val="2960568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D42F6-0643-C5D2-BF7B-697C8220CA6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9393B8-ABE5-9C80-D5EB-D0EE47ECC1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E60C5B6-0829-F6D5-7BDE-C32B5AA628FE}"/>
              </a:ext>
            </a:extLst>
          </p:cNvPr>
          <p:cNvSpPr>
            <a:spLocks noGrp="1"/>
          </p:cNvSpPr>
          <p:nvPr>
            <p:ph type="dt" sz="half" idx="10"/>
          </p:nvPr>
        </p:nvSpPr>
        <p:spPr/>
        <p:txBody>
          <a:bodyPr/>
          <a:lstStyle/>
          <a:p>
            <a:fld id="{13ED7BF3-0EC4-49C7-BE4D-3288B66BD51E}" type="datetimeFigureOut">
              <a:rPr lang="en-US" smtClean="0"/>
              <a:t>5/9/2023</a:t>
            </a:fld>
            <a:endParaRPr lang="en-US"/>
          </a:p>
        </p:txBody>
      </p:sp>
      <p:sp>
        <p:nvSpPr>
          <p:cNvPr id="5" name="Footer Placeholder 4">
            <a:extLst>
              <a:ext uri="{FF2B5EF4-FFF2-40B4-BE49-F238E27FC236}">
                <a16:creationId xmlns:a16="http://schemas.microsoft.com/office/drawing/2014/main" id="{C1795489-96D2-7989-E1B5-6FC2A83A16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50B7BB-35A2-7FFE-8D48-86879B44EB65}"/>
              </a:ext>
            </a:extLst>
          </p:cNvPr>
          <p:cNvSpPr>
            <a:spLocks noGrp="1"/>
          </p:cNvSpPr>
          <p:nvPr>
            <p:ph type="sldNum" sz="quarter" idx="12"/>
          </p:nvPr>
        </p:nvSpPr>
        <p:spPr/>
        <p:txBody>
          <a:bodyPr/>
          <a:lstStyle/>
          <a:p>
            <a:fld id="{55024902-E84A-4064-8000-9A7554400C04}" type="slidenum">
              <a:rPr lang="en-US" smtClean="0"/>
              <a:t>‹#›</a:t>
            </a:fld>
            <a:endParaRPr lang="en-US"/>
          </a:p>
        </p:txBody>
      </p:sp>
    </p:spTree>
    <p:extLst>
      <p:ext uri="{BB962C8B-B14F-4D97-AF65-F5344CB8AC3E}">
        <p14:creationId xmlns:p14="http://schemas.microsoft.com/office/powerpoint/2010/main" val="2126992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3A96F-928B-11E8-83F8-A222EB3F686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A448935-2261-7E32-D273-9B4BBD3E23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475CB0-B81C-32B1-9AA7-E870495C6AFE}"/>
              </a:ext>
            </a:extLst>
          </p:cNvPr>
          <p:cNvSpPr>
            <a:spLocks noGrp="1"/>
          </p:cNvSpPr>
          <p:nvPr>
            <p:ph type="dt" sz="half" idx="10"/>
          </p:nvPr>
        </p:nvSpPr>
        <p:spPr/>
        <p:txBody>
          <a:bodyPr/>
          <a:lstStyle/>
          <a:p>
            <a:fld id="{13ED7BF3-0EC4-49C7-BE4D-3288B66BD51E}" type="datetimeFigureOut">
              <a:rPr lang="en-US" smtClean="0"/>
              <a:t>5/9/2023</a:t>
            </a:fld>
            <a:endParaRPr lang="en-US"/>
          </a:p>
        </p:txBody>
      </p:sp>
      <p:sp>
        <p:nvSpPr>
          <p:cNvPr id="5" name="Footer Placeholder 4">
            <a:extLst>
              <a:ext uri="{FF2B5EF4-FFF2-40B4-BE49-F238E27FC236}">
                <a16:creationId xmlns:a16="http://schemas.microsoft.com/office/drawing/2014/main" id="{5D3CC9D7-4D9C-F32E-CA2B-6DB273D50E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BD0BD9-2662-734A-1823-1B4178879DB8}"/>
              </a:ext>
            </a:extLst>
          </p:cNvPr>
          <p:cNvSpPr>
            <a:spLocks noGrp="1"/>
          </p:cNvSpPr>
          <p:nvPr>
            <p:ph type="sldNum" sz="quarter" idx="12"/>
          </p:nvPr>
        </p:nvSpPr>
        <p:spPr/>
        <p:txBody>
          <a:bodyPr/>
          <a:lstStyle/>
          <a:p>
            <a:fld id="{55024902-E84A-4064-8000-9A7554400C04}" type="slidenum">
              <a:rPr lang="en-US" smtClean="0"/>
              <a:t>‹#›</a:t>
            </a:fld>
            <a:endParaRPr lang="en-US"/>
          </a:p>
        </p:txBody>
      </p:sp>
    </p:spTree>
    <p:extLst>
      <p:ext uri="{BB962C8B-B14F-4D97-AF65-F5344CB8AC3E}">
        <p14:creationId xmlns:p14="http://schemas.microsoft.com/office/powerpoint/2010/main" val="653745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2A3BE1-C4B0-BB1C-F64C-69CB6AD40E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70924BA-9BE1-E3F5-1D3A-7E89773CB90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D007D6-EA55-5A48-0DB3-2988D41FBA9D}"/>
              </a:ext>
            </a:extLst>
          </p:cNvPr>
          <p:cNvSpPr>
            <a:spLocks noGrp="1"/>
          </p:cNvSpPr>
          <p:nvPr>
            <p:ph type="dt" sz="half" idx="10"/>
          </p:nvPr>
        </p:nvSpPr>
        <p:spPr/>
        <p:txBody>
          <a:bodyPr/>
          <a:lstStyle/>
          <a:p>
            <a:fld id="{13ED7BF3-0EC4-49C7-BE4D-3288B66BD51E}" type="datetimeFigureOut">
              <a:rPr lang="en-US" smtClean="0"/>
              <a:t>5/9/2023</a:t>
            </a:fld>
            <a:endParaRPr lang="en-US"/>
          </a:p>
        </p:txBody>
      </p:sp>
      <p:sp>
        <p:nvSpPr>
          <p:cNvPr id="5" name="Footer Placeholder 4">
            <a:extLst>
              <a:ext uri="{FF2B5EF4-FFF2-40B4-BE49-F238E27FC236}">
                <a16:creationId xmlns:a16="http://schemas.microsoft.com/office/drawing/2014/main" id="{45C5F1B2-20DD-6EC2-18A3-5216AA1DAF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751CAA-9C1E-31A0-8A11-55824C1107BA}"/>
              </a:ext>
            </a:extLst>
          </p:cNvPr>
          <p:cNvSpPr>
            <a:spLocks noGrp="1"/>
          </p:cNvSpPr>
          <p:nvPr>
            <p:ph type="sldNum" sz="quarter" idx="12"/>
          </p:nvPr>
        </p:nvSpPr>
        <p:spPr/>
        <p:txBody>
          <a:bodyPr/>
          <a:lstStyle/>
          <a:p>
            <a:fld id="{55024902-E84A-4064-8000-9A7554400C04}" type="slidenum">
              <a:rPr lang="en-US" smtClean="0"/>
              <a:t>‹#›</a:t>
            </a:fld>
            <a:endParaRPr lang="en-US"/>
          </a:p>
        </p:txBody>
      </p:sp>
    </p:spTree>
    <p:extLst>
      <p:ext uri="{BB962C8B-B14F-4D97-AF65-F5344CB8AC3E}">
        <p14:creationId xmlns:p14="http://schemas.microsoft.com/office/powerpoint/2010/main" val="3177417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356E-BAD7-B5A4-BDCB-05ACF42643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87C981-0A7B-FB07-DBBF-31DCFF520B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BA5F42-C15D-F84E-9AE8-95F1A305D689}"/>
              </a:ext>
            </a:extLst>
          </p:cNvPr>
          <p:cNvSpPr>
            <a:spLocks noGrp="1"/>
          </p:cNvSpPr>
          <p:nvPr>
            <p:ph type="dt" sz="half" idx="10"/>
          </p:nvPr>
        </p:nvSpPr>
        <p:spPr/>
        <p:txBody>
          <a:bodyPr/>
          <a:lstStyle/>
          <a:p>
            <a:fld id="{13ED7BF3-0EC4-49C7-BE4D-3288B66BD51E}" type="datetimeFigureOut">
              <a:rPr lang="en-US" smtClean="0"/>
              <a:t>5/9/2023</a:t>
            </a:fld>
            <a:endParaRPr lang="en-US"/>
          </a:p>
        </p:txBody>
      </p:sp>
      <p:sp>
        <p:nvSpPr>
          <p:cNvPr id="5" name="Footer Placeholder 4">
            <a:extLst>
              <a:ext uri="{FF2B5EF4-FFF2-40B4-BE49-F238E27FC236}">
                <a16:creationId xmlns:a16="http://schemas.microsoft.com/office/drawing/2014/main" id="{DE103A25-1C74-3E5F-AE1D-3143A14C67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1C02EF-6398-795E-C4BC-CEE6350C3D54}"/>
              </a:ext>
            </a:extLst>
          </p:cNvPr>
          <p:cNvSpPr>
            <a:spLocks noGrp="1"/>
          </p:cNvSpPr>
          <p:nvPr>
            <p:ph type="sldNum" sz="quarter" idx="12"/>
          </p:nvPr>
        </p:nvSpPr>
        <p:spPr/>
        <p:txBody>
          <a:bodyPr/>
          <a:lstStyle/>
          <a:p>
            <a:fld id="{55024902-E84A-4064-8000-9A7554400C04}" type="slidenum">
              <a:rPr lang="en-US" smtClean="0"/>
              <a:t>‹#›</a:t>
            </a:fld>
            <a:endParaRPr lang="en-US"/>
          </a:p>
        </p:txBody>
      </p:sp>
    </p:spTree>
    <p:extLst>
      <p:ext uri="{BB962C8B-B14F-4D97-AF65-F5344CB8AC3E}">
        <p14:creationId xmlns:p14="http://schemas.microsoft.com/office/powerpoint/2010/main" val="3318727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981E5-9AC0-4AA1-5889-C1656A2275E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9DBFAC6-93C1-6ADD-C4EA-4B7DABBB7B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FDE4ED-A30B-B7E9-AA16-535C4BF6297E}"/>
              </a:ext>
            </a:extLst>
          </p:cNvPr>
          <p:cNvSpPr>
            <a:spLocks noGrp="1"/>
          </p:cNvSpPr>
          <p:nvPr>
            <p:ph type="dt" sz="half" idx="10"/>
          </p:nvPr>
        </p:nvSpPr>
        <p:spPr/>
        <p:txBody>
          <a:bodyPr/>
          <a:lstStyle/>
          <a:p>
            <a:fld id="{13ED7BF3-0EC4-49C7-BE4D-3288B66BD51E}" type="datetimeFigureOut">
              <a:rPr lang="en-US" smtClean="0"/>
              <a:t>5/9/2023</a:t>
            </a:fld>
            <a:endParaRPr lang="en-US"/>
          </a:p>
        </p:txBody>
      </p:sp>
      <p:sp>
        <p:nvSpPr>
          <p:cNvPr id="5" name="Footer Placeholder 4">
            <a:extLst>
              <a:ext uri="{FF2B5EF4-FFF2-40B4-BE49-F238E27FC236}">
                <a16:creationId xmlns:a16="http://schemas.microsoft.com/office/drawing/2014/main" id="{8152B448-D6B0-044B-4F9A-6CF480099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62D9B5-17EA-8118-45AD-97E60B3505D3}"/>
              </a:ext>
            </a:extLst>
          </p:cNvPr>
          <p:cNvSpPr>
            <a:spLocks noGrp="1"/>
          </p:cNvSpPr>
          <p:nvPr>
            <p:ph type="sldNum" sz="quarter" idx="12"/>
          </p:nvPr>
        </p:nvSpPr>
        <p:spPr/>
        <p:txBody>
          <a:bodyPr/>
          <a:lstStyle/>
          <a:p>
            <a:fld id="{55024902-E84A-4064-8000-9A7554400C04}" type="slidenum">
              <a:rPr lang="en-US" smtClean="0"/>
              <a:t>‹#›</a:t>
            </a:fld>
            <a:endParaRPr lang="en-US"/>
          </a:p>
        </p:txBody>
      </p:sp>
    </p:spTree>
    <p:extLst>
      <p:ext uri="{BB962C8B-B14F-4D97-AF65-F5344CB8AC3E}">
        <p14:creationId xmlns:p14="http://schemas.microsoft.com/office/powerpoint/2010/main" val="2627362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F606B-A334-F64A-E3D4-CD4B455076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A1DC7C-B01A-5388-6617-AE3BB082153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799210-894A-B7C3-A901-A82112028C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B440A1-3C35-FE64-34AC-7680A62D8128}"/>
              </a:ext>
            </a:extLst>
          </p:cNvPr>
          <p:cNvSpPr>
            <a:spLocks noGrp="1"/>
          </p:cNvSpPr>
          <p:nvPr>
            <p:ph type="dt" sz="half" idx="10"/>
          </p:nvPr>
        </p:nvSpPr>
        <p:spPr/>
        <p:txBody>
          <a:bodyPr/>
          <a:lstStyle/>
          <a:p>
            <a:fld id="{13ED7BF3-0EC4-49C7-BE4D-3288B66BD51E}" type="datetimeFigureOut">
              <a:rPr lang="en-US" smtClean="0"/>
              <a:t>5/9/2023</a:t>
            </a:fld>
            <a:endParaRPr lang="en-US"/>
          </a:p>
        </p:txBody>
      </p:sp>
      <p:sp>
        <p:nvSpPr>
          <p:cNvPr id="6" name="Footer Placeholder 5">
            <a:extLst>
              <a:ext uri="{FF2B5EF4-FFF2-40B4-BE49-F238E27FC236}">
                <a16:creationId xmlns:a16="http://schemas.microsoft.com/office/drawing/2014/main" id="{8D7DE78C-AC8D-8834-D61E-500BC1FF76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B107E6-2D57-C972-0401-8C1785E59474}"/>
              </a:ext>
            </a:extLst>
          </p:cNvPr>
          <p:cNvSpPr>
            <a:spLocks noGrp="1"/>
          </p:cNvSpPr>
          <p:nvPr>
            <p:ph type="sldNum" sz="quarter" idx="12"/>
          </p:nvPr>
        </p:nvSpPr>
        <p:spPr/>
        <p:txBody>
          <a:bodyPr/>
          <a:lstStyle/>
          <a:p>
            <a:fld id="{55024902-E84A-4064-8000-9A7554400C04}" type="slidenum">
              <a:rPr lang="en-US" smtClean="0"/>
              <a:t>‹#›</a:t>
            </a:fld>
            <a:endParaRPr lang="en-US"/>
          </a:p>
        </p:txBody>
      </p:sp>
    </p:spTree>
    <p:extLst>
      <p:ext uri="{BB962C8B-B14F-4D97-AF65-F5344CB8AC3E}">
        <p14:creationId xmlns:p14="http://schemas.microsoft.com/office/powerpoint/2010/main" val="873758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D6393-9A97-AC5E-1537-2B6A1EAF34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B69E1B9-301C-FCC5-F5A7-31B07E7BD5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1F4FE9E-0C49-D490-1FB5-AA86E31FFE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C91BD12-8257-4E67-59AF-801BF567C4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D742B8E-12E7-A596-3FF8-A299C26F96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D35DB0-24A2-5BFE-2CA3-CD77AAEBA511}"/>
              </a:ext>
            </a:extLst>
          </p:cNvPr>
          <p:cNvSpPr>
            <a:spLocks noGrp="1"/>
          </p:cNvSpPr>
          <p:nvPr>
            <p:ph type="dt" sz="half" idx="10"/>
          </p:nvPr>
        </p:nvSpPr>
        <p:spPr/>
        <p:txBody>
          <a:bodyPr/>
          <a:lstStyle/>
          <a:p>
            <a:fld id="{13ED7BF3-0EC4-49C7-BE4D-3288B66BD51E}" type="datetimeFigureOut">
              <a:rPr lang="en-US" smtClean="0"/>
              <a:t>5/9/2023</a:t>
            </a:fld>
            <a:endParaRPr lang="en-US"/>
          </a:p>
        </p:txBody>
      </p:sp>
      <p:sp>
        <p:nvSpPr>
          <p:cNvPr id="8" name="Footer Placeholder 7">
            <a:extLst>
              <a:ext uri="{FF2B5EF4-FFF2-40B4-BE49-F238E27FC236}">
                <a16:creationId xmlns:a16="http://schemas.microsoft.com/office/drawing/2014/main" id="{0CC3075D-B686-133E-D64A-2A7C13043C5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ACED62-F02D-4698-2047-98F01960169D}"/>
              </a:ext>
            </a:extLst>
          </p:cNvPr>
          <p:cNvSpPr>
            <a:spLocks noGrp="1"/>
          </p:cNvSpPr>
          <p:nvPr>
            <p:ph type="sldNum" sz="quarter" idx="12"/>
          </p:nvPr>
        </p:nvSpPr>
        <p:spPr/>
        <p:txBody>
          <a:bodyPr/>
          <a:lstStyle/>
          <a:p>
            <a:fld id="{55024902-E84A-4064-8000-9A7554400C04}" type="slidenum">
              <a:rPr lang="en-US" smtClean="0"/>
              <a:t>‹#›</a:t>
            </a:fld>
            <a:endParaRPr lang="en-US"/>
          </a:p>
        </p:txBody>
      </p:sp>
    </p:spTree>
    <p:extLst>
      <p:ext uri="{BB962C8B-B14F-4D97-AF65-F5344CB8AC3E}">
        <p14:creationId xmlns:p14="http://schemas.microsoft.com/office/powerpoint/2010/main" val="181979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018B8-AA1A-DF3C-B339-0DBDF7518BD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8573DE-6FEF-1C2E-72B8-4127AB5D81E4}"/>
              </a:ext>
            </a:extLst>
          </p:cNvPr>
          <p:cNvSpPr>
            <a:spLocks noGrp="1"/>
          </p:cNvSpPr>
          <p:nvPr>
            <p:ph type="dt" sz="half" idx="10"/>
          </p:nvPr>
        </p:nvSpPr>
        <p:spPr/>
        <p:txBody>
          <a:bodyPr/>
          <a:lstStyle/>
          <a:p>
            <a:fld id="{13ED7BF3-0EC4-49C7-BE4D-3288B66BD51E}" type="datetimeFigureOut">
              <a:rPr lang="en-US" smtClean="0"/>
              <a:t>5/9/2023</a:t>
            </a:fld>
            <a:endParaRPr lang="en-US"/>
          </a:p>
        </p:txBody>
      </p:sp>
      <p:sp>
        <p:nvSpPr>
          <p:cNvPr id="4" name="Footer Placeholder 3">
            <a:extLst>
              <a:ext uri="{FF2B5EF4-FFF2-40B4-BE49-F238E27FC236}">
                <a16:creationId xmlns:a16="http://schemas.microsoft.com/office/drawing/2014/main" id="{2F6BE765-B378-16D8-6759-6854DE3D7F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39D307B-83C4-D889-20A7-25B2B0F82751}"/>
              </a:ext>
            </a:extLst>
          </p:cNvPr>
          <p:cNvSpPr>
            <a:spLocks noGrp="1"/>
          </p:cNvSpPr>
          <p:nvPr>
            <p:ph type="sldNum" sz="quarter" idx="12"/>
          </p:nvPr>
        </p:nvSpPr>
        <p:spPr/>
        <p:txBody>
          <a:bodyPr/>
          <a:lstStyle/>
          <a:p>
            <a:fld id="{55024902-E84A-4064-8000-9A7554400C04}" type="slidenum">
              <a:rPr lang="en-US" smtClean="0"/>
              <a:t>‹#›</a:t>
            </a:fld>
            <a:endParaRPr lang="en-US"/>
          </a:p>
        </p:txBody>
      </p:sp>
    </p:spTree>
    <p:extLst>
      <p:ext uri="{BB962C8B-B14F-4D97-AF65-F5344CB8AC3E}">
        <p14:creationId xmlns:p14="http://schemas.microsoft.com/office/powerpoint/2010/main" val="4086059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2AA0FA-17EB-8F50-A304-2DE0D2E1DC21}"/>
              </a:ext>
            </a:extLst>
          </p:cNvPr>
          <p:cNvSpPr>
            <a:spLocks noGrp="1"/>
          </p:cNvSpPr>
          <p:nvPr>
            <p:ph type="dt" sz="half" idx="10"/>
          </p:nvPr>
        </p:nvSpPr>
        <p:spPr/>
        <p:txBody>
          <a:bodyPr/>
          <a:lstStyle/>
          <a:p>
            <a:fld id="{13ED7BF3-0EC4-49C7-BE4D-3288B66BD51E}" type="datetimeFigureOut">
              <a:rPr lang="en-US" smtClean="0"/>
              <a:t>5/9/2023</a:t>
            </a:fld>
            <a:endParaRPr lang="en-US"/>
          </a:p>
        </p:txBody>
      </p:sp>
      <p:sp>
        <p:nvSpPr>
          <p:cNvPr id="3" name="Footer Placeholder 2">
            <a:extLst>
              <a:ext uri="{FF2B5EF4-FFF2-40B4-BE49-F238E27FC236}">
                <a16:creationId xmlns:a16="http://schemas.microsoft.com/office/drawing/2014/main" id="{2EABAB5A-6FA1-762F-7E30-B67CCE51C5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8882244-E9C9-7549-BB8E-92A2A47A6136}"/>
              </a:ext>
            </a:extLst>
          </p:cNvPr>
          <p:cNvSpPr>
            <a:spLocks noGrp="1"/>
          </p:cNvSpPr>
          <p:nvPr>
            <p:ph type="sldNum" sz="quarter" idx="12"/>
          </p:nvPr>
        </p:nvSpPr>
        <p:spPr/>
        <p:txBody>
          <a:bodyPr/>
          <a:lstStyle/>
          <a:p>
            <a:fld id="{55024902-E84A-4064-8000-9A7554400C04}" type="slidenum">
              <a:rPr lang="en-US" smtClean="0"/>
              <a:t>‹#›</a:t>
            </a:fld>
            <a:endParaRPr lang="en-US"/>
          </a:p>
        </p:txBody>
      </p:sp>
    </p:spTree>
    <p:extLst>
      <p:ext uri="{BB962C8B-B14F-4D97-AF65-F5344CB8AC3E}">
        <p14:creationId xmlns:p14="http://schemas.microsoft.com/office/powerpoint/2010/main" val="1259897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F4216-B74F-17C1-30A5-11B208FF1F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6E51F73-D103-CE31-6188-6B4BB98EE6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0D70E00-00FE-631C-F17D-04B8DF155B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052A39-D87F-A43E-D94C-316820A71458}"/>
              </a:ext>
            </a:extLst>
          </p:cNvPr>
          <p:cNvSpPr>
            <a:spLocks noGrp="1"/>
          </p:cNvSpPr>
          <p:nvPr>
            <p:ph type="dt" sz="half" idx="10"/>
          </p:nvPr>
        </p:nvSpPr>
        <p:spPr/>
        <p:txBody>
          <a:bodyPr/>
          <a:lstStyle/>
          <a:p>
            <a:fld id="{13ED7BF3-0EC4-49C7-BE4D-3288B66BD51E}" type="datetimeFigureOut">
              <a:rPr lang="en-US" smtClean="0"/>
              <a:t>5/9/2023</a:t>
            </a:fld>
            <a:endParaRPr lang="en-US"/>
          </a:p>
        </p:txBody>
      </p:sp>
      <p:sp>
        <p:nvSpPr>
          <p:cNvPr id="6" name="Footer Placeholder 5">
            <a:extLst>
              <a:ext uri="{FF2B5EF4-FFF2-40B4-BE49-F238E27FC236}">
                <a16:creationId xmlns:a16="http://schemas.microsoft.com/office/drawing/2014/main" id="{2552FB38-5DF3-C95A-528C-1D74A1E55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05958-4D54-4387-9BC7-CB19BF802E32}"/>
              </a:ext>
            </a:extLst>
          </p:cNvPr>
          <p:cNvSpPr>
            <a:spLocks noGrp="1"/>
          </p:cNvSpPr>
          <p:nvPr>
            <p:ph type="sldNum" sz="quarter" idx="12"/>
          </p:nvPr>
        </p:nvSpPr>
        <p:spPr/>
        <p:txBody>
          <a:bodyPr/>
          <a:lstStyle/>
          <a:p>
            <a:fld id="{55024902-E84A-4064-8000-9A7554400C04}" type="slidenum">
              <a:rPr lang="en-US" smtClean="0"/>
              <a:t>‹#›</a:t>
            </a:fld>
            <a:endParaRPr lang="en-US"/>
          </a:p>
        </p:txBody>
      </p:sp>
    </p:spTree>
    <p:extLst>
      <p:ext uri="{BB962C8B-B14F-4D97-AF65-F5344CB8AC3E}">
        <p14:creationId xmlns:p14="http://schemas.microsoft.com/office/powerpoint/2010/main" val="3923936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2183C-000C-A1FF-DD1F-42BF3A8733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CD82A0-EB1B-D1B0-B351-2E7615D392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8A5C351-8C54-087D-CBBD-440049AAB3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4040F9-39E6-737E-48E7-4CFE9CDEEC54}"/>
              </a:ext>
            </a:extLst>
          </p:cNvPr>
          <p:cNvSpPr>
            <a:spLocks noGrp="1"/>
          </p:cNvSpPr>
          <p:nvPr>
            <p:ph type="dt" sz="half" idx="10"/>
          </p:nvPr>
        </p:nvSpPr>
        <p:spPr/>
        <p:txBody>
          <a:bodyPr/>
          <a:lstStyle/>
          <a:p>
            <a:fld id="{13ED7BF3-0EC4-49C7-BE4D-3288B66BD51E}" type="datetimeFigureOut">
              <a:rPr lang="en-US" smtClean="0"/>
              <a:t>5/9/2023</a:t>
            </a:fld>
            <a:endParaRPr lang="en-US"/>
          </a:p>
        </p:txBody>
      </p:sp>
      <p:sp>
        <p:nvSpPr>
          <p:cNvPr id="6" name="Footer Placeholder 5">
            <a:extLst>
              <a:ext uri="{FF2B5EF4-FFF2-40B4-BE49-F238E27FC236}">
                <a16:creationId xmlns:a16="http://schemas.microsoft.com/office/drawing/2014/main" id="{5A2FA0CA-E106-ADAD-CEE9-7BD3F9060B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2C2EAF-0FCC-2CE0-9A65-C2BBD08D4E5E}"/>
              </a:ext>
            </a:extLst>
          </p:cNvPr>
          <p:cNvSpPr>
            <a:spLocks noGrp="1"/>
          </p:cNvSpPr>
          <p:nvPr>
            <p:ph type="sldNum" sz="quarter" idx="12"/>
          </p:nvPr>
        </p:nvSpPr>
        <p:spPr/>
        <p:txBody>
          <a:bodyPr/>
          <a:lstStyle/>
          <a:p>
            <a:fld id="{55024902-E84A-4064-8000-9A7554400C04}" type="slidenum">
              <a:rPr lang="en-US" smtClean="0"/>
              <a:t>‹#›</a:t>
            </a:fld>
            <a:endParaRPr lang="en-US"/>
          </a:p>
        </p:txBody>
      </p:sp>
    </p:spTree>
    <p:extLst>
      <p:ext uri="{BB962C8B-B14F-4D97-AF65-F5344CB8AC3E}">
        <p14:creationId xmlns:p14="http://schemas.microsoft.com/office/powerpoint/2010/main" val="3851246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2EEC62-EC29-95BF-4571-8D37BB0E26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3752596-808F-E7FC-3302-538A64BABD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2E933B-5DDD-5093-027F-B34FD2A518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ED7BF3-0EC4-49C7-BE4D-3288B66BD51E}" type="datetimeFigureOut">
              <a:rPr lang="en-US" smtClean="0"/>
              <a:t>5/9/2023</a:t>
            </a:fld>
            <a:endParaRPr lang="en-US"/>
          </a:p>
        </p:txBody>
      </p:sp>
      <p:sp>
        <p:nvSpPr>
          <p:cNvPr id="5" name="Footer Placeholder 4">
            <a:extLst>
              <a:ext uri="{FF2B5EF4-FFF2-40B4-BE49-F238E27FC236}">
                <a16:creationId xmlns:a16="http://schemas.microsoft.com/office/drawing/2014/main" id="{0EB7B4C1-957D-D0DC-64ED-60A563C278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E694642-88CD-77C1-2047-92FF0C5A64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024902-E84A-4064-8000-9A7554400C04}" type="slidenum">
              <a:rPr lang="en-US" smtClean="0"/>
              <a:t>‹#›</a:t>
            </a:fld>
            <a:endParaRPr lang="en-US"/>
          </a:p>
        </p:txBody>
      </p:sp>
    </p:spTree>
    <p:extLst>
      <p:ext uri="{BB962C8B-B14F-4D97-AF65-F5344CB8AC3E}">
        <p14:creationId xmlns:p14="http://schemas.microsoft.com/office/powerpoint/2010/main" val="24064808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91C58-C0A7-48C6-695D-E39477AF8B1D}"/>
              </a:ext>
            </a:extLst>
          </p:cNvPr>
          <p:cNvSpPr>
            <a:spLocks noGrp="1"/>
          </p:cNvSpPr>
          <p:nvPr>
            <p:ph type="ctrTitle"/>
          </p:nvPr>
        </p:nvSpPr>
        <p:spPr/>
        <p:txBody>
          <a:bodyPr/>
          <a:lstStyle/>
          <a:p>
            <a:r>
              <a:rPr lang="en-US" dirty="0"/>
              <a:t>CIS 166 Portfolio </a:t>
            </a:r>
          </a:p>
        </p:txBody>
      </p:sp>
    </p:spTree>
    <p:extLst>
      <p:ext uri="{BB962C8B-B14F-4D97-AF65-F5344CB8AC3E}">
        <p14:creationId xmlns:p14="http://schemas.microsoft.com/office/powerpoint/2010/main" val="35138801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3004D-A198-E070-46FF-42877E93E399}"/>
              </a:ext>
            </a:extLst>
          </p:cNvPr>
          <p:cNvSpPr>
            <a:spLocks noGrp="1"/>
          </p:cNvSpPr>
          <p:nvPr>
            <p:ph type="title"/>
          </p:nvPr>
        </p:nvSpPr>
        <p:spPr/>
        <p:txBody>
          <a:bodyPr/>
          <a:lstStyle/>
          <a:p>
            <a:r>
              <a:rPr lang="en-US" dirty="0" err="1"/>
              <a:t>Wepage</a:t>
            </a:r>
            <a:r>
              <a:rPr lang="en-US" dirty="0"/>
              <a:t> 2.0  contact</a:t>
            </a:r>
          </a:p>
        </p:txBody>
      </p:sp>
      <p:pic>
        <p:nvPicPr>
          <p:cNvPr id="5" name="Content Placeholder 4" descr="A screenshot of a computer&#10;&#10;Description automatically generated">
            <a:extLst>
              <a:ext uri="{FF2B5EF4-FFF2-40B4-BE49-F238E27FC236}">
                <a16:creationId xmlns:a16="http://schemas.microsoft.com/office/drawing/2014/main" id="{5AA12E5F-25A7-478B-D165-CDF28F8498D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013" y="1690688"/>
            <a:ext cx="6084712" cy="3422650"/>
          </a:xfrm>
        </p:spPr>
      </p:pic>
      <p:sp>
        <p:nvSpPr>
          <p:cNvPr id="6" name="TextBox 5">
            <a:extLst>
              <a:ext uri="{FF2B5EF4-FFF2-40B4-BE49-F238E27FC236}">
                <a16:creationId xmlns:a16="http://schemas.microsoft.com/office/drawing/2014/main" id="{AB6E7F1C-7F9E-73AF-BCDA-82EAC1E5A8F4}"/>
              </a:ext>
            </a:extLst>
          </p:cNvPr>
          <p:cNvSpPr txBox="1"/>
          <p:nvPr/>
        </p:nvSpPr>
        <p:spPr>
          <a:xfrm>
            <a:off x="6619875" y="1952625"/>
            <a:ext cx="4467225" cy="2585323"/>
          </a:xfrm>
          <a:prstGeom prst="rect">
            <a:avLst/>
          </a:prstGeom>
          <a:noFill/>
        </p:spPr>
        <p:txBody>
          <a:bodyPr wrap="square" rtlCol="0">
            <a:spAutoFit/>
          </a:bodyPr>
          <a:lstStyle/>
          <a:p>
            <a:r>
              <a:rPr lang="en-US" dirty="0"/>
              <a:t>Here is my contact page that has a form so the customer can leave there contact information to get in touch and a geolocator that allows the customer to get a visual idea of how to get to the business to talk in person. When data is entered into the form and submit is clicked, a mail app automatically opens prefilled with data that the customer entered ready to be emailed. </a:t>
            </a:r>
          </a:p>
        </p:txBody>
      </p:sp>
    </p:spTree>
    <p:extLst>
      <p:ext uri="{BB962C8B-B14F-4D97-AF65-F5344CB8AC3E}">
        <p14:creationId xmlns:p14="http://schemas.microsoft.com/office/powerpoint/2010/main" val="682525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F5B7B-481D-81FC-B1C1-3AE50A2F76C3}"/>
              </a:ext>
            </a:extLst>
          </p:cNvPr>
          <p:cNvSpPr>
            <a:spLocks noGrp="1"/>
          </p:cNvSpPr>
          <p:nvPr>
            <p:ph type="title"/>
          </p:nvPr>
        </p:nvSpPr>
        <p:spPr/>
        <p:txBody>
          <a:bodyPr/>
          <a:lstStyle/>
          <a:p>
            <a:r>
              <a:rPr lang="en-US" dirty="0"/>
              <a:t>Webpage 3.0 Login/Registration </a:t>
            </a:r>
          </a:p>
        </p:txBody>
      </p:sp>
      <p:pic>
        <p:nvPicPr>
          <p:cNvPr id="5" name="Content Placeholder 4" descr="A screenshot of a computer">
            <a:extLst>
              <a:ext uri="{FF2B5EF4-FFF2-40B4-BE49-F238E27FC236}">
                <a16:creationId xmlns:a16="http://schemas.microsoft.com/office/drawing/2014/main" id="{88A594C4-A83D-31C2-A537-2E43F6DE03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547" y="1370850"/>
            <a:ext cx="6035453" cy="3630918"/>
          </a:xfrm>
        </p:spPr>
      </p:pic>
      <p:sp>
        <p:nvSpPr>
          <p:cNvPr id="6" name="TextBox 5">
            <a:extLst>
              <a:ext uri="{FF2B5EF4-FFF2-40B4-BE49-F238E27FC236}">
                <a16:creationId xmlns:a16="http://schemas.microsoft.com/office/drawing/2014/main" id="{6204A483-5D4C-469B-02FA-02F9D615F526}"/>
              </a:ext>
            </a:extLst>
          </p:cNvPr>
          <p:cNvSpPr txBox="1"/>
          <p:nvPr/>
        </p:nvSpPr>
        <p:spPr>
          <a:xfrm>
            <a:off x="6574536" y="1938528"/>
            <a:ext cx="4562856" cy="2308324"/>
          </a:xfrm>
          <a:prstGeom prst="rect">
            <a:avLst/>
          </a:prstGeom>
          <a:noFill/>
        </p:spPr>
        <p:txBody>
          <a:bodyPr wrap="square" rtlCol="0">
            <a:spAutoFit/>
          </a:bodyPr>
          <a:lstStyle/>
          <a:p>
            <a:r>
              <a:rPr lang="en-US" dirty="0"/>
              <a:t>My login and registration webpage has a 2 forms in which either is optional and the client can enter their information in the registration form and the data would be saved and when the user would like to login, they would enter their credentials into the Login form and they would get a message saying if it was successful or not.</a:t>
            </a:r>
          </a:p>
        </p:txBody>
      </p:sp>
    </p:spTree>
    <p:extLst>
      <p:ext uri="{BB962C8B-B14F-4D97-AF65-F5344CB8AC3E}">
        <p14:creationId xmlns:p14="http://schemas.microsoft.com/office/powerpoint/2010/main" val="10234843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9D5E4-06C0-2505-2913-76242FB82BC2}"/>
              </a:ext>
            </a:extLst>
          </p:cNvPr>
          <p:cNvSpPr>
            <a:spLocks noGrp="1"/>
          </p:cNvSpPr>
          <p:nvPr>
            <p:ph type="title"/>
          </p:nvPr>
        </p:nvSpPr>
        <p:spPr/>
        <p:txBody>
          <a:bodyPr/>
          <a:lstStyle/>
          <a:p>
            <a:pPr algn="ctr"/>
            <a:r>
              <a:rPr lang="en-US" dirty="0"/>
              <a:t>Template 1</a:t>
            </a:r>
          </a:p>
        </p:txBody>
      </p:sp>
      <p:pic>
        <p:nvPicPr>
          <p:cNvPr id="5" name="Content Placeholder 4" descr="Graphical user interface, application, Word&#10;&#10;Description automatically generated">
            <a:extLst>
              <a:ext uri="{FF2B5EF4-FFF2-40B4-BE49-F238E27FC236}">
                <a16:creationId xmlns:a16="http://schemas.microsoft.com/office/drawing/2014/main" id="{455CCDC9-519F-346D-8EF3-18B802503C7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4255" y="1316969"/>
            <a:ext cx="7914009" cy="4187627"/>
          </a:xfrm>
        </p:spPr>
      </p:pic>
      <p:sp>
        <p:nvSpPr>
          <p:cNvPr id="6" name="TextBox 5">
            <a:extLst>
              <a:ext uri="{FF2B5EF4-FFF2-40B4-BE49-F238E27FC236}">
                <a16:creationId xmlns:a16="http://schemas.microsoft.com/office/drawing/2014/main" id="{0A54E5B3-8E7F-90EA-94E2-227C9816932D}"/>
              </a:ext>
            </a:extLst>
          </p:cNvPr>
          <p:cNvSpPr txBox="1"/>
          <p:nvPr/>
        </p:nvSpPr>
        <p:spPr>
          <a:xfrm>
            <a:off x="2484255" y="5672517"/>
            <a:ext cx="7914009" cy="369332"/>
          </a:xfrm>
          <a:prstGeom prst="rect">
            <a:avLst/>
          </a:prstGeom>
          <a:noFill/>
        </p:spPr>
        <p:txBody>
          <a:bodyPr wrap="square" rtlCol="0">
            <a:spAutoFit/>
          </a:bodyPr>
          <a:lstStyle/>
          <a:p>
            <a:r>
              <a:rPr lang="en-US" dirty="0"/>
              <a:t>I created my folders and a Skeleton of html to start off my page.</a:t>
            </a:r>
          </a:p>
        </p:txBody>
      </p:sp>
    </p:spTree>
    <p:extLst>
      <p:ext uri="{BB962C8B-B14F-4D97-AF65-F5344CB8AC3E}">
        <p14:creationId xmlns:p14="http://schemas.microsoft.com/office/powerpoint/2010/main" val="33697814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8FBEB-866C-08B2-7F42-635072E4293E}"/>
              </a:ext>
            </a:extLst>
          </p:cNvPr>
          <p:cNvSpPr>
            <a:spLocks noGrp="1"/>
          </p:cNvSpPr>
          <p:nvPr>
            <p:ph type="title"/>
          </p:nvPr>
        </p:nvSpPr>
        <p:spPr/>
        <p:txBody>
          <a:bodyPr/>
          <a:lstStyle/>
          <a:p>
            <a:pPr algn="ctr"/>
            <a:r>
              <a:rPr lang="en-US" dirty="0"/>
              <a:t>Template 2</a:t>
            </a:r>
          </a:p>
        </p:txBody>
      </p:sp>
      <p:pic>
        <p:nvPicPr>
          <p:cNvPr id="5" name="Content Placeholder 4" descr="Graphical user interface, application&#10;&#10;Description automatically generated">
            <a:extLst>
              <a:ext uri="{FF2B5EF4-FFF2-40B4-BE49-F238E27FC236}">
                <a16:creationId xmlns:a16="http://schemas.microsoft.com/office/drawing/2014/main" id="{F50778BE-BDE5-137B-7C9E-BBED425261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79506" y="1346585"/>
            <a:ext cx="7509633" cy="4224169"/>
          </a:xfrm>
        </p:spPr>
      </p:pic>
      <p:sp>
        <p:nvSpPr>
          <p:cNvPr id="8" name="TextBox 7">
            <a:extLst>
              <a:ext uri="{FF2B5EF4-FFF2-40B4-BE49-F238E27FC236}">
                <a16:creationId xmlns:a16="http://schemas.microsoft.com/office/drawing/2014/main" id="{C9C82E2C-B1EE-9B30-BF26-D655F557F8F1}"/>
              </a:ext>
            </a:extLst>
          </p:cNvPr>
          <p:cNvSpPr txBox="1"/>
          <p:nvPr/>
        </p:nvSpPr>
        <p:spPr>
          <a:xfrm>
            <a:off x="2830961" y="5694889"/>
            <a:ext cx="7558177" cy="646331"/>
          </a:xfrm>
          <a:prstGeom prst="rect">
            <a:avLst/>
          </a:prstGeom>
          <a:noFill/>
        </p:spPr>
        <p:txBody>
          <a:bodyPr wrap="square" rtlCol="0">
            <a:spAutoFit/>
          </a:bodyPr>
          <a:lstStyle/>
          <a:p>
            <a:r>
              <a:rPr lang="en-US" dirty="0"/>
              <a:t>In this HTML file I added a header, main, and footer. I then outlined them with a black border to make them visible.</a:t>
            </a:r>
          </a:p>
        </p:txBody>
      </p:sp>
    </p:spTree>
    <p:extLst>
      <p:ext uri="{BB962C8B-B14F-4D97-AF65-F5344CB8AC3E}">
        <p14:creationId xmlns:p14="http://schemas.microsoft.com/office/powerpoint/2010/main" val="13450667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E73B3-0727-2434-4B94-8DD800E811FE}"/>
              </a:ext>
            </a:extLst>
          </p:cNvPr>
          <p:cNvSpPr>
            <a:spLocks noGrp="1"/>
          </p:cNvSpPr>
          <p:nvPr>
            <p:ph type="title"/>
          </p:nvPr>
        </p:nvSpPr>
        <p:spPr/>
        <p:txBody>
          <a:bodyPr/>
          <a:lstStyle/>
          <a:p>
            <a:pPr algn="ctr"/>
            <a:r>
              <a:rPr lang="en-US" dirty="0"/>
              <a:t>Template 3</a:t>
            </a:r>
          </a:p>
        </p:txBody>
      </p:sp>
      <p:pic>
        <p:nvPicPr>
          <p:cNvPr id="5" name="Content Placeholder 4" descr="Graphical user interface, application, PowerPoint&#10;&#10;Description automatically generated">
            <a:extLst>
              <a:ext uri="{FF2B5EF4-FFF2-40B4-BE49-F238E27FC236}">
                <a16:creationId xmlns:a16="http://schemas.microsoft.com/office/drawing/2014/main" id="{0852A859-3E8F-4181-67BE-468CEC6139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23960" y="1433427"/>
            <a:ext cx="7144080" cy="4182885"/>
          </a:xfrm>
        </p:spPr>
      </p:pic>
      <p:sp>
        <p:nvSpPr>
          <p:cNvPr id="7" name="TextBox 6">
            <a:extLst>
              <a:ext uri="{FF2B5EF4-FFF2-40B4-BE49-F238E27FC236}">
                <a16:creationId xmlns:a16="http://schemas.microsoft.com/office/drawing/2014/main" id="{373DD222-5AD0-4FA6-53F8-BFB9EA765B59}"/>
              </a:ext>
            </a:extLst>
          </p:cNvPr>
          <p:cNvSpPr txBox="1"/>
          <p:nvPr/>
        </p:nvSpPr>
        <p:spPr>
          <a:xfrm>
            <a:off x="2523960" y="5846544"/>
            <a:ext cx="7144080" cy="646331"/>
          </a:xfrm>
          <a:prstGeom prst="rect">
            <a:avLst/>
          </a:prstGeom>
          <a:noFill/>
        </p:spPr>
        <p:txBody>
          <a:bodyPr wrap="square" rtlCol="0">
            <a:spAutoFit/>
          </a:bodyPr>
          <a:lstStyle/>
          <a:p>
            <a:r>
              <a:rPr lang="en-US" dirty="0"/>
              <a:t>In this HTML file, I added CSS to define the size of each section. I also used CSS to apply color to the background of each section and to the body.</a:t>
            </a:r>
          </a:p>
        </p:txBody>
      </p:sp>
    </p:spTree>
    <p:extLst>
      <p:ext uri="{BB962C8B-B14F-4D97-AF65-F5344CB8AC3E}">
        <p14:creationId xmlns:p14="http://schemas.microsoft.com/office/powerpoint/2010/main" val="1029040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9A316-7AA0-E01F-6C76-962E94A557F3}"/>
              </a:ext>
            </a:extLst>
          </p:cNvPr>
          <p:cNvSpPr>
            <a:spLocks noGrp="1"/>
          </p:cNvSpPr>
          <p:nvPr>
            <p:ph type="title"/>
          </p:nvPr>
        </p:nvSpPr>
        <p:spPr/>
        <p:txBody>
          <a:bodyPr/>
          <a:lstStyle/>
          <a:p>
            <a:pPr algn="ctr"/>
            <a:r>
              <a:rPr lang="en-US" dirty="0"/>
              <a:t>Website: Web Page 1</a:t>
            </a:r>
          </a:p>
        </p:txBody>
      </p:sp>
      <p:pic>
        <p:nvPicPr>
          <p:cNvPr id="5" name="Content Placeholder 4" descr="A screenshot of a computer&#10;&#10;Description automatically generated with medium confidence">
            <a:extLst>
              <a:ext uri="{FF2B5EF4-FFF2-40B4-BE49-F238E27FC236}">
                <a16:creationId xmlns:a16="http://schemas.microsoft.com/office/drawing/2014/main" id="{7A14489D-DC08-61DD-C568-F50A2FEC7CD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02574" y="1377755"/>
            <a:ext cx="5786852" cy="3255104"/>
          </a:xfrm>
        </p:spPr>
      </p:pic>
      <p:sp>
        <p:nvSpPr>
          <p:cNvPr id="6" name="TextBox 5">
            <a:extLst>
              <a:ext uri="{FF2B5EF4-FFF2-40B4-BE49-F238E27FC236}">
                <a16:creationId xmlns:a16="http://schemas.microsoft.com/office/drawing/2014/main" id="{F7408110-65DB-D5A3-1171-8C46F96FF262}"/>
              </a:ext>
            </a:extLst>
          </p:cNvPr>
          <p:cNvSpPr txBox="1"/>
          <p:nvPr/>
        </p:nvSpPr>
        <p:spPr>
          <a:xfrm>
            <a:off x="2267339" y="5439747"/>
            <a:ext cx="7921690" cy="923330"/>
          </a:xfrm>
          <a:prstGeom prst="rect">
            <a:avLst/>
          </a:prstGeom>
          <a:noFill/>
        </p:spPr>
        <p:txBody>
          <a:bodyPr wrap="square" rtlCol="0">
            <a:spAutoFit/>
          </a:bodyPr>
          <a:lstStyle/>
          <a:p>
            <a:r>
              <a:rPr lang="en-US" dirty="0"/>
              <a:t>My first webpage has the title and the navigation bar which will remain consistent throughout the website. The main page has an image that has zoom over functionality.</a:t>
            </a:r>
          </a:p>
        </p:txBody>
      </p:sp>
      <p:sp>
        <p:nvSpPr>
          <p:cNvPr id="7" name="TextBox 6">
            <a:extLst>
              <a:ext uri="{FF2B5EF4-FFF2-40B4-BE49-F238E27FC236}">
                <a16:creationId xmlns:a16="http://schemas.microsoft.com/office/drawing/2014/main" id="{F86B28DA-9E78-D8F0-30D8-865AF1FBBD2D}"/>
              </a:ext>
            </a:extLst>
          </p:cNvPr>
          <p:cNvSpPr txBox="1"/>
          <p:nvPr/>
        </p:nvSpPr>
        <p:spPr>
          <a:xfrm>
            <a:off x="1316736" y="722376"/>
            <a:ext cx="1219116" cy="369332"/>
          </a:xfrm>
          <a:prstGeom prst="rect">
            <a:avLst/>
          </a:prstGeom>
          <a:noFill/>
        </p:spPr>
        <p:txBody>
          <a:bodyPr wrap="none" rtlCol="0">
            <a:spAutoFit/>
          </a:bodyPr>
          <a:lstStyle/>
          <a:p>
            <a:r>
              <a:rPr lang="en-US"/>
              <a:t>Template 4</a:t>
            </a:r>
          </a:p>
        </p:txBody>
      </p:sp>
    </p:spTree>
    <p:extLst>
      <p:ext uri="{BB962C8B-B14F-4D97-AF65-F5344CB8AC3E}">
        <p14:creationId xmlns:p14="http://schemas.microsoft.com/office/powerpoint/2010/main" val="3117846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EBF03-3588-3B1B-DA49-6F72E7E0C585}"/>
              </a:ext>
            </a:extLst>
          </p:cNvPr>
          <p:cNvSpPr>
            <a:spLocks noGrp="1"/>
          </p:cNvSpPr>
          <p:nvPr>
            <p:ph type="title"/>
          </p:nvPr>
        </p:nvSpPr>
        <p:spPr/>
        <p:txBody>
          <a:bodyPr/>
          <a:lstStyle/>
          <a:p>
            <a:pPr algn="ctr"/>
            <a:r>
              <a:rPr lang="en-US" dirty="0"/>
              <a:t>Website: Web Page 2</a:t>
            </a:r>
          </a:p>
        </p:txBody>
      </p:sp>
      <p:pic>
        <p:nvPicPr>
          <p:cNvPr id="5" name="Content Placeholder 4" descr="A screenshot of a computer&#10;&#10;Description automatically generated">
            <a:extLst>
              <a:ext uri="{FF2B5EF4-FFF2-40B4-BE49-F238E27FC236}">
                <a16:creationId xmlns:a16="http://schemas.microsoft.com/office/drawing/2014/main" id="{64ED81DE-7FF0-7441-FF39-A3A118783A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02574" y="1415079"/>
            <a:ext cx="5786852" cy="3255104"/>
          </a:xfrm>
        </p:spPr>
      </p:pic>
      <p:sp>
        <p:nvSpPr>
          <p:cNvPr id="6" name="TextBox 5">
            <a:extLst>
              <a:ext uri="{FF2B5EF4-FFF2-40B4-BE49-F238E27FC236}">
                <a16:creationId xmlns:a16="http://schemas.microsoft.com/office/drawing/2014/main" id="{A8CF2B8C-7176-03D8-7706-AB5396634652}"/>
              </a:ext>
            </a:extLst>
          </p:cNvPr>
          <p:cNvSpPr txBox="1"/>
          <p:nvPr/>
        </p:nvSpPr>
        <p:spPr>
          <a:xfrm>
            <a:off x="2242457" y="4795934"/>
            <a:ext cx="7707085" cy="1754326"/>
          </a:xfrm>
          <a:prstGeom prst="rect">
            <a:avLst/>
          </a:prstGeom>
          <a:noFill/>
        </p:spPr>
        <p:txBody>
          <a:bodyPr wrap="square" rtlCol="0">
            <a:spAutoFit/>
          </a:bodyPr>
          <a:lstStyle/>
          <a:p>
            <a:r>
              <a:rPr lang="en-US" dirty="0"/>
              <a:t>This webpage will have main image with JavaScript functionality that will have an automatic slideshow that will show different brands of JDM vehicles(it has not been implemented yet.) There are four images that are used as place holders. At the bottom there is a roughly made table that will be improved with CSS and data. This web page will also showcase the JDM cars that are available for rental along with information about them.</a:t>
            </a:r>
          </a:p>
        </p:txBody>
      </p:sp>
      <p:sp>
        <p:nvSpPr>
          <p:cNvPr id="7" name="TextBox 6">
            <a:extLst>
              <a:ext uri="{FF2B5EF4-FFF2-40B4-BE49-F238E27FC236}">
                <a16:creationId xmlns:a16="http://schemas.microsoft.com/office/drawing/2014/main" id="{2FF922EE-4173-6F09-F556-F9E847E63E18}"/>
              </a:ext>
            </a:extLst>
          </p:cNvPr>
          <p:cNvSpPr txBox="1"/>
          <p:nvPr/>
        </p:nvSpPr>
        <p:spPr>
          <a:xfrm>
            <a:off x="914400" y="822960"/>
            <a:ext cx="1219116" cy="369332"/>
          </a:xfrm>
          <a:prstGeom prst="rect">
            <a:avLst/>
          </a:prstGeom>
          <a:noFill/>
        </p:spPr>
        <p:txBody>
          <a:bodyPr wrap="none" rtlCol="0">
            <a:spAutoFit/>
          </a:bodyPr>
          <a:lstStyle/>
          <a:p>
            <a:r>
              <a:rPr lang="en-US"/>
              <a:t>Template 4</a:t>
            </a:r>
            <a:endParaRPr lang="en-US" dirty="0"/>
          </a:p>
        </p:txBody>
      </p:sp>
    </p:spTree>
    <p:extLst>
      <p:ext uri="{BB962C8B-B14F-4D97-AF65-F5344CB8AC3E}">
        <p14:creationId xmlns:p14="http://schemas.microsoft.com/office/powerpoint/2010/main" val="2259429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0736D-6720-CA6B-B155-D33EBEF62A97}"/>
              </a:ext>
            </a:extLst>
          </p:cNvPr>
          <p:cNvSpPr>
            <a:spLocks noGrp="1"/>
          </p:cNvSpPr>
          <p:nvPr>
            <p:ph type="title"/>
          </p:nvPr>
        </p:nvSpPr>
        <p:spPr/>
        <p:txBody>
          <a:bodyPr/>
          <a:lstStyle/>
          <a:p>
            <a:pPr algn="ctr"/>
            <a:r>
              <a:rPr lang="en-US" dirty="0"/>
              <a:t>Website: Web Page 3</a:t>
            </a:r>
          </a:p>
        </p:txBody>
      </p:sp>
      <p:pic>
        <p:nvPicPr>
          <p:cNvPr id="5" name="Content Placeholder 4" descr="A screenshot of a computer">
            <a:extLst>
              <a:ext uri="{FF2B5EF4-FFF2-40B4-BE49-F238E27FC236}">
                <a16:creationId xmlns:a16="http://schemas.microsoft.com/office/drawing/2014/main" id="{AB7E103D-52E7-A56E-15B5-78ABEF7C82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82503" y="1396417"/>
            <a:ext cx="6057440" cy="3407310"/>
          </a:xfrm>
        </p:spPr>
      </p:pic>
      <p:sp>
        <p:nvSpPr>
          <p:cNvPr id="6" name="TextBox 5">
            <a:extLst>
              <a:ext uri="{FF2B5EF4-FFF2-40B4-BE49-F238E27FC236}">
                <a16:creationId xmlns:a16="http://schemas.microsoft.com/office/drawing/2014/main" id="{47B16544-3BB6-EE2E-B2E2-A987985FAFC3}"/>
              </a:ext>
            </a:extLst>
          </p:cNvPr>
          <p:cNvSpPr txBox="1"/>
          <p:nvPr/>
        </p:nvSpPr>
        <p:spPr>
          <a:xfrm>
            <a:off x="3190137" y="5001768"/>
            <a:ext cx="6959703" cy="1477328"/>
          </a:xfrm>
          <a:prstGeom prst="rect">
            <a:avLst/>
          </a:prstGeom>
          <a:noFill/>
        </p:spPr>
        <p:txBody>
          <a:bodyPr wrap="square" rtlCol="0">
            <a:spAutoFit/>
          </a:bodyPr>
          <a:lstStyle/>
          <a:p>
            <a:r>
              <a:rPr lang="en-US" dirty="0"/>
              <a:t>This contact webpage will be improved with CSS and will also have a login form. The Form that is provided on the page has functionality so that when data is entered, it automatically opens a mail app pre-filled with the saved data from the form. The google geolocator is also currently set to gateway community college.</a:t>
            </a:r>
          </a:p>
        </p:txBody>
      </p:sp>
      <p:sp>
        <p:nvSpPr>
          <p:cNvPr id="7" name="TextBox 6">
            <a:extLst>
              <a:ext uri="{FF2B5EF4-FFF2-40B4-BE49-F238E27FC236}">
                <a16:creationId xmlns:a16="http://schemas.microsoft.com/office/drawing/2014/main" id="{03736E02-AEE0-084F-64B3-D374222595CE}"/>
              </a:ext>
            </a:extLst>
          </p:cNvPr>
          <p:cNvSpPr txBox="1"/>
          <p:nvPr/>
        </p:nvSpPr>
        <p:spPr>
          <a:xfrm>
            <a:off x="1115568" y="630936"/>
            <a:ext cx="1219116" cy="369332"/>
          </a:xfrm>
          <a:prstGeom prst="rect">
            <a:avLst/>
          </a:prstGeom>
          <a:noFill/>
        </p:spPr>
        <p:txBody>
          <a:bodyPr wrap="none" rtlCol="0">
            <a:spAutoFit/>
          </a:bodyPr>
          <a:lstStyle/>
          <a:p>
            <a:r>
              <a:rPr lang="en-US"/>
              <a:t>Template 4</a:t>
            </a:r>
            <a:endParaRPr lang="en-US" dirty="0"/>
          </a:p>
        </p:txBody>
      </p:sp>
    </p:spTree>
    <p:extLst>
      <p:ext uri="{BB962C8B-B14F-4D97-AF65-F5344CB8AC3E}">
        <p14:creationId xmlns:p14="http://schemas.microsoft.com/office/powerpoint/2010/main" val="6042394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FF5AD-A691-E773-2086-0388E2395AB4}"/>
              </a:ext>
            </a:extLst>
          </p:cNvPr>
          <p:cNvSpPr>
            <a:spLocks noGrp="1"/>
          </p:cNvSpPr>
          <p:nvPr>
            <p:ph type="title"/>
          </p:nvPr>
        </p:nvSpPr>
        <p:spPr/>
        <p:txBody>
          <a:bodyPr/>
          <a:lstStyle/>
          <a:p>
            <a:r>
              <a:rPr lang="en-US" dirty="0"/>
              <a:t>Web Page 2.0 Homepage</a:t>
            </a:r>
          </a:p>
        </p:txBody>
      </p:sp>
      <p:pic>
        <p:nvPicPr>
          <p:cNvPr id="5" name="Content Placeholder 4" descr="A screenshot of a computer">
            <a:extLst>
              <a:ext uri="{FF2B5EF4-FFF2-40B4-BE49-F238E27FC236}">
                <a16:creationId xmlns:a16="http://schemas.microsoft.com/office/drawing/2014/main" id="{6AD3EC5B-046B-5619-5182-12CAB8F0884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4208" y="1690688"/>
            <a:ext cx="4573872" cy="2572803"/>
          </a:xfrm>
        </p:spPr>
      </p:pic>
      <p:sp>
        <p:nvSpPr>
          <p:cNvPr id="6" name="TextBox 5">
            <a:extLst>
              <a:ext uri="{FF2B5EF4-FFF2-40B4-BE49-F238E27FC236}">
                <a16:creationId xmlns:a16="http://schemas.microsoft.com/office/drawing/2014/main" id="{6942A459-D1A0-90F8-4679-BCE087806216}"/>
              </a:ext>
            </a:extLst>
          </p:cNvPr>
          <p:cNvSpPr txBox="1"/>
          <p:nvPr/>
        </p:nvSpPr>
        <p:spPr>
          <a:xfrm>
            <a:off x="5824728" y="1865376"/>
            <a:ext cx="5715000" cy="1754326"/>
          </a:xfrm>
          <a:prstGeom prst="rect">
            <a:avLst/>
          </a:prstGeom>
          <a:noFill/>
        </p:spPr>
        <p:txBody>
          <a:bodyPr wrap="square" rtlCol="0">
            <a:spAutoFit/>
          </a:bodyPr>
          <a:lstStyle/>
          <a:p>
            <a:r>
              <a:rPr lang="en-US" dirty="0"/>
              <a:t>In the home page of website, I kept the design simple and kept color variance to a minimum. My website is supposed to be for renting JDM cars. In the homepage there is a big image that when the pointer hovering over it, a zoomed in box is produced on the right side of the image offering a closer higher resolution closeup on the image. </a:t>
            </a:r>
          </a:p>
        </p:txBody>
      </p:sp>
    </p:spTree>
    <p:extLst>
      <p:ext uri="{BB962C8B-B14F-4D97-AF65-F5344CB8AC3E}">
        <p14:creationId xmlns:p14="http://schemas.microsoft.com/office/powerpoint/2010/main" val="1670739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D2314-C00C-A57B-12C5-079EB8C72BED}"/>
              </a:ext>
            </a:extLst>
          </p:cNvPr>
          <p:cNvSpPr>
            <a:spLocks noGrp="1"/>
          </p:cNvSpPr>
          <p:nvPr>
            <p:ph type="title"/>
          </p:nvPr>
        </p:nvSpPr>
        <p:spPr>
          <a:xfrm>
            <a:off x="838200" y="7343"/>
            <a:ext cx="10515600" cy="1325563"/>
          </a:xfrm>
        </p:spPr>
        <p:txBody>
          <a:bodyPr/>
          <a:lstStyle/>
          <a:p>
            <a:r>
              <a:rPr lang="en-US" dirty="0" err="1"/>
              <a:t>Wepage</a:t>
            </a:r>
            <a:r>
              <a:rPr lang="en-US" dirty="0"/>
              <a:t> 2.0  Services</a:t>
            </a:r>
          </a:p>
        </p:txBody>
      </p:sp>
      <p:pic>
        <p:nvPicPr>
          <p:cNvPr id="5" name="Content Placeholder 4" descr="A screenshot of a computer&#10;&#10;Description automatically generated">
            <a:extLst>
              <a:ext uri="{FF2B5EF4-FFF2-40B4-BE49-F238E27FC236}">
                <a16:creationId xmlns:a16="http://schemas.microsoft.com/office/drawing/2014/main" id="{B45B3DC0-473B-66B1-1856-0069278609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2874" y="1028106"/>
            <a:ext cx="5401381" cy="3038277"/>
          </a:xfrm>
        </p:spPr>
      </p:pic>
      <p:pic>
        <p:nvPicPr>
          <p:cNvPr id="7" name="Picture 6" descr="A screenshot of a computer&#10;&#10;Description automatically generated">
            <a:extLst>
              <a:ext uri="{FF2B5EF4-FFF2-40B4-BE49-F238E27FC236}">
                <a16:creationId xmlns:a16="http://schemas.microsoft.com/office/drawing/2014/main" id="{E8667693-82AD-5550-2D91-FA9D3E0DC7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2419" y="1028105"/>
            <a:ext cx="5401381" cy="3038277"/>
          </a:xfrm>
          <a:prstGeom prst="rect">
            <a:avLst/>
          </a:prstGeom>
        </p:spPr>
      </p:pic>
      <p:sp>
        <p:nvSpPr>
          <p:cNvPr id="8" name="TextBox 7">
            <a:extLst>
              <a:ext uri="{FF2B5EF4-FFF2-40B4-BE49-F238E27FC236}">
                <a16:creationId xmlns:a16="http://schemas.microsoft.com/office/drawing/2014/main" id="{E1DC2A54-1996-7323-C897-8706A1A775FB}"/>
              </a:ext>
            </a:extLst>
          </p:cNvPr>
          <p:cNvSpPr txBox="1"/>
          <p:nvPr/>
        </p:nvSpPr>
        <p:spPr>
          <a:xfrm>
            <a:off x="2581275" y="4629150"/>
            <a:ext cx="7029450" cy="1477328"/>
          </a:xfrm>
          <a:prstGeom prst="rect">
            <a:avLst/>
          </a:prstGeom>
          <a:noFill/>
        </p:spPr>
        <p:txBody>
          <a:bodyPr wrap="square" rtlCol="0">
            <a:spAutoFit/>
          </a:bodyPr>
          <a:lstStyle/>
          <a:p>
            <a:r>
              <a:rPr lang="en-US" dirty="0"/>
              <a:t>For my Services page I added another big image that covers a lot of the websites area(it’s zoomed out to capture the entire website.) The big image changes to one of four images every 5 seconds before repeating indefinitely. I also added a small car rental information table to provide information about the cars that are available for rent.</a:t>
            </a:r>
          </a:p>
        </p:txBody>
      </p:sp>
    </p:spTree>
    <p:extLst>
      <p:ext uri="{BB962C8B-B14F-4D97-AF65-F5344CB8AC3E}">
        <p14:creationId xmlns:p14="http://schemas.microsoft.com/office/powerpoint/2010/main" val="366186692"/>
      </p:ext>
    </p:extLst>
  </p:cSld>
  <p:clrMapOvr>
    <a:masterClrMapping/>
  </p:clrMapOvr>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97</TotalTime>
  <Words>562</Words>
  <Application>Microsoft Office PowerPoint</Application>
  <PresentationFormat>Widescreen</PresentationFormat>
  <Paragraphs>24</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CIS 166 Portfolio </vt:lpstr>
      <vt:lpstr>Template 1</vt:lpstr>
      <vt:lpstr>Template 2</vt:lpstr>
      <vt:lpstr>Template 3</vt:lpstr>
      <vt:lpstr>Website: Web Page 1</vt:lpstr>
      <vt:lpstr>Website: Web Page 2</vt:lpstr>
      <vt:lpstr>Website: Web Page 3</vt:lpstr>
      <vt:lpstr>Web Page 2.0 Homepage</vt:lpstr>
      <vt:lpstr>Wepage 2.0  Services</vt:lpstr>
      <vt:lpstr>Wepage 2.0  contact</vt:lpstr>
      <vt:lpstr>Webpage 3.0 Login/Registration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 166 Portfolio </dc:title>
  <dc:creator>Rosas Hernandez,Juan Carlos</dc:creator>
  <cp:lastModifiedBy>Rosas Hernandez,Juan Carlos</cp:lastModifiedBy>
  <cp:revision>8</cp:revision>
  <dcterms:created xsi:type="dcterms:W3CDTF">2023-04-04T18:33:23Z</dcterms:created>
  <dcterms:modified xsi:type="dcterms:W3CDTF">2023-05-09T16:56:50Z</dcterms:modified>
</cp:coreProperties>
</file>

<file path=docProps/thumbnail.jpeg>
</file>